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8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584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750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779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74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599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296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556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48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868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3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73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027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872563"/>
              </p:ext>
            </p:extLst>
          </p:nvPr>
        </p:nvGraphicFramePr>
        <p:xfrm>
          <a:off x="96012" y="182880"/>
          <a:ext cx="8963407" cy="6028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0253"/>
                <a:gridCol w="1699785"/>
                <a:gridCol w="1972699"/>
                <a:gridCol w="1915335"/>
                <a:gridCol w="1915335"/>
              </a:tblGrid>
              <a:tr h="57027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Outcome</a:t>
                      </a:r>
                      <a:r>
                        <a:rPr lang="en-US" sz="1200" baseline="0" dirty="0" smtClean="0"/>
                        <a:t> </a:t>
                      </a:r>
                    </a:p>
                    <a:p>
                      <a:r>
                        <a:rPr lang="en-US" sz="1200" baseline="0" dirty="0" smtClean="0"/>
                        <a:t>(rephrase themes)</a:t>
                      </a:r>
                      <a:endParaRPr lang="en-US" sz="12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Research questions</a:t>
                      </a:r>
                      <a:endParaRPr lang="en-US" sz="12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Objectives </a:t>
                      </a:r>
                    </a:p>
                    <a:p>
                      <a:endParaRPr lang="en-US" sz="12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Activities </a:t>
                      </a:r>
                      <a:endParaRPr lang="en-US" sz="12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Outputs</a:t>
                      </a:r>
                      <a:endParaRPr lang="en-US" sz="1200" dirty="0"/>
                    </a:p>
                  </a:txBody>
                  <a:tcPr marL="68580" marR="68580"/>
                </a:tc>
              </a:tr>
              <a:tr h="54583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Improved functionality of markets, institutions and partnerships associated with SI technology through provision of mechanisms that improve household linkages to markets.</a:t>
                      </a:r>
                      <a:endParaRPr lang="en-US" sz="1200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200" dirty="0" smtClean="0"/>
                        <a:t>1.1 What factors</a:t>
                      </a:r>
                      <a:r>
                        <a:rPr lang="en-US" sz="1200" baseline="0" dirty="0" smtClean="0"/>
                        <a:t> drive market interest in development of technologies (SI) that meet their needs.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baseline="0" dirty="0" smtClean="0"/>
                        <a:t>1.2 What are the appropriate mechanisms for engaging partnerships in marketing processes (Value chain).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 smtClean="0"/>
                        <a:t>2.1 What are the feasible mechanisms to be applied in order to inform male and female farmers about market needs.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 smtClean="0"/>
                        <a:t>2.2 What factors influence farm household decision</a:t>
                      </a:r>
                      <a:r>
                        <a:rPr lang="en-US" sz="1200" baseline="0" dirty="0" smtClean="0"/>
                        <a:t>  -making </a:t>
                      </a:r>
                      <a:r>
                        <a:rPr lang="en-US" sz="1200" dirty="0" smtClean="0"/>
                        <a:t>on markets and production.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baseline="0" dirty="0" smtClean="0"/>
                        <a:t>3.1 What are the collective action approaches that will sustain supply of produce to buyers.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200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enhance the involvement of market stakeholders in technology development processes.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200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assess how farmers understand markets and how this translates into production.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i="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improve market efficiency through collective action.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lang="en-US" sz="1200" i="0" kern="1200" baseline="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1.1.1, 1.2.1 &amp; 3.1.1 Conduct Value-chain analysis with specific focus on SI technologies.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1.1.2 Conduct a stakeholder analysis (stakeholder mapping).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1.1.3 &amp; 3.1.1 Develop a value-chain enhancement strategy (including collective action approaches, contract arrangements and standardization).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2.1.1 Identify and evaluate existing mechanisms that inform farmers about market needs.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1.1.3 Business models for improved markets’ functionality developed.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200" b="0" i="0" u="none" strike="noStrike" kern="1200" baseline="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3.1.1 Collective action models and alternative approaches linking farmers to markets developed (and pilot tested).</a:t>
                      </a:r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721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711625"/>
              </p:ext>
            </p:extLst>
          </p:nvPr>
        </p:nvGraphicFramePr>
        <p:xfrm>
          <a:off x="96012" y="182880"/>
          <a:ext cx="8963407" cy="6028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0253"/>
                <a:gridCol w="1699785"/>
                <a:gridCol w="1972699"/>
                <a:gridCol w="1915335"/>
                <a:gridCol w="1915335"/>
              </a:tblGrid>
              <a:tr h="57027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Outcome</a:t>
                      </a:r>
                      <a:r>
                        <a:rPr lang="en-US" sz="1200" baseline="0" dirty="0" smtClean="0"/>
                        <a:t> </a:t>
                      </a:r>
                    </a:p>
                    <a:p>
                      <a:r>
                        <a:rPr lang="en-US" sz="1200" baseline="0" dirty="0" smtClean="0"/>
                        <a:t>(rephrase themes)</a:t>
                      </a:r>
                      <a:endParaRPr lang="en-US" sz="12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Research questions</a:t>
                      </a:r>
                      <a:endParaRPr lang="en-US" sz="12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Objectives </a:t>
                      </a:r>
                    </a:p>
                    <a:p>
                      <a:endParaRPr lang="en-US" sz="12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Activities </a:t>
                      </a:r>
                      <a:endParaRPr lang="en-US" sz="12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Outputs</a:t>
                      </a:r>
                      <a:endParaRPr lang="en-US" sz="1200" dirty="0"/>
                    </a:p>
                  </a:txBody>
                  <a:tcPr marL="68580" marR="68580"/>
                </a:tc>
              </a:tr>
              <a:tr h="54583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4.1 What are key institutions’ written and unwritten rules that permit or restrict women and men from benefitting equally from agricultural innovations?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 Where inequalities exist, what changes in rules do farmers and other stakeholders envisage to increase equitable access to benefits?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4.3 What are the intervention approaches that can facilitate the transformation of rules in specific contexts?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200" baseline="0" dirty="0" smtClean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US" sz="1200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To</a:t>
                      </a:r>
                      <a:r>
                        <a:rPr lang="en-US" sz="1200" i="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i="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assess to what extent and in which contexts gender transformative approaches can result in more equitable benefits from sustainable intensification.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2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2.2.1 Conduct an analysis of existing baseline survey data and supplement them with qualitative surveys.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931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vised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Revised template</Template>
  <TotalTime>155</TotalTime>
  <Words>308</Words>
  <Application>Microsoft Office PowerPoint</Application>
  <PresentationFormat>On-screen Show (4:3)</PresentationFormat>
  <Paragraphs>38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Revised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 15</dc:creator>
  <cp:lastModifiedBy>Odhong, Jonathan (IITA)</cp:lastModifiedBy>
  <cp:revision>4</cp:revision>
  <dcterms:created xsi:type="dcterms:W3CDTF">2016-02-25T12:32:17Z</dcterms:created>
  <dcterms:modified xsi:type="dcterms:W3CDTF">2016-02-26T08:52:15Z</dcterms:modified>
</cp:coreProperties>
</file>